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1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xin Xu" userId="2753379b-5c60-4556-8cfa-9b891bc5c6d4" providerId="ADAL" clId="{569B12CB-C159-447E-8626-9F87B46F6FC3}"/>
    <pc:docChg chg="undo custSel addSld delSld modSld">
      <pc:chgData name="Lianxin Xu" userId="2753379b-5c60-4556-8cfa-9b891bc5c6d4" providerId="ADAL" clId="{569B12CB-C159-447E-8626-9F87B46F6FC3}" dt="2025-11-13T20:29:04.744" v="1945" actId="12"/>
      <pc:docMkLst>
        <pc:docMk/>
      </pc:docMkLst>
      <pc:sldChg chg="del">
        <pc:chgData name="Lianxin Xu" userId="2753379b-5c60-4556-8cfa-9b891bc5c6d4" providerId="ADAL" clId="{569B12CB-C159-447E-8626-9F87B46F6FC3}" dt="2025-11-13T20:03:23.391" v="1284" actId="47"/>
        <pc:sldMkLst>
          <pc:docMk/>
          <pc:sldMk cId="369026370" sldId="256"/>
        </pc:sldMkLst>
      </pc:sldChg>
      <pc:sldChg chg="del">
        <pc:chgData name="Lianxin Xu" userId="2753379b-5c60-4556-8cfa-9b891bc5c6d4" providerId="ADAL" clId="{569B12CB-C159-447E-8626-9F87B46F6FC3}" dt="2025-11-13T20:03:21.011" v="1283" actId="47"/>
        <pc:sldMkLst>
          <pc:docMk/>
          <pc:sldMk cId="2399263585" sldId="257"/>
        </pc:sldMkLst>
      </pc:sldChg>
      <pc:sldChg chg="addSp delSp modSp new mod">
        <pc:chgData name="Lianxin Xu" userId="2753379b-5c60-4556-8cfa-9b891bc5c6d4" providerId="ADAL" clId="{569B12CB-C159-447E-8626-9F87B46F6FC3}" dt="2025-11-13T20:04:07.167" v="1301" actId="20577"/>
        <pc:sldMkLst>
          <pc:docMk/>
          <pc:sldMk cId="2902975350" sldId="258"/>
        </pc:sldMkLst>
        <pc:spChg chg="del">
          <ac:chgData name="Lianxin Xu" userId="2753379b-5c60-4556-8cfa-9b891bc5c6d4" providerId="ADAL" clId="{569B12CB-C159-447E-8626-9F87B46F6FC3}" dt="2025-11-13T13:09:59.036" v="2" actId="478"/>
          <ac:spMkLst>
            <pc:docMk/>
            <pc:sldMk cId="2902975350" sldId="258"/>
            <ac:spMk id="2" creationId="{26D14B05-DF0C-4E79-8A50-251D8FA298B2}"/>
          </ac:spMkLst>
        </pc:spChg>
        <pc:spChg chg="del">
          <ac:chgData name="Lianxin Xu" userId="2753379b-5c60-4556-8cfa-9b891bc5c6d4" providerId="ADAL" clId="{569B12CB-C159-447E-8626-9F87B46F6FC3}" dt="2025-11-13T13:09:57.700" v="1" actId="478"/>
          <ac:spMkLst>
            <pc:docMk/>
            <pc:sldMk cId="2902975350" sldId="258"/>
            <ac:spMk id="3" creationId="{9B2A96D1-F489-4440-BEBD-2103A49C94B9}"/>
          </ac:spMkLst>
        </pc:spChg>
        <pc:spChg chg="add mod">
          <ac:chgData name="Lianxin Xu" userId="2753379b-5c60-4556-8cfa-9b891bc5c6d4" providerId="ADAL" clId="{569B12CB-C159-447E-8626-9F87B46F6FC3}" dt="2025-11-13T20:03:28.722" v="1285" actId="113"/>
          <ac:spMkLst>
            <pc:docMk/>
            <pc:sldMk cId="2902975350" sldId="258"/>
            <ac:spMk id="5" creationId="{9B0B2A41-8A79-4A05-ABBC-8F64FC8102FE}"/>
          </ac:spMkLst>
        </pc:spChg>
        <pc:spChg chg="add del mod">
          <ac:chgData name="Lianxin Xu" userId="2753379b-5c60-4556-8cfa-9b891bc5c6d4" providerId="ADAL" clId="{569B12CB-C159-447E-8626-9F87B46F6FC3}" dt="2025-11-13T19:57:48.662" v="1032" actId="478"/>
          <ac:spMkLst>
            <pc:docMk/>
            <pc:sldMk cId="2902975350" sldId="258"/>
            <ac:spMk id="7" creationId="{E2A87DDD-938C-45E1-BD8D-F6924F128DDB}"/>
          </ac:spMkLst>
        </pc:spChg>
        <pc:spChg chg="add del mod">
          <ac:chgData name="Lianxin Xu" userId="2753379b-5c60-4556-8cfa-9b891bc5c6d4" providerId="ADAL" clId="{569B12CB-C159-447E-8626-9F87B46F6FC3}" dt="2025-11-13T19:57:52.216" v="1033" actId="478"/>
          <ac:spMkLst>
            <pc:docMk/>
            <pc:sldMk cId="2902975350" sldId="258"/>
            <ac:spMk id="9" creationId="{563F5471-B69E-40F8-8B6A-9CBE8A4917F1}"/>
          </ac:spMkLst>
        </pc:spChg>
        <pc:spChg chg="add mod">
          <ac:chgData name="Lianxin Xu" userId="2753379b-5c60-4556-8cfa-9b891bc5c6d4" providerId="ADAL" clId="{569B12CB-C159-447E-8626-9F87B46F6FC3}" dt="2025-11-13T20:04:01.363" v="1299" actId="20577"/>
          <ac:spMkLst>
            <pc:docMk/>
            <pc:sldMk cId="2902975350" sldId="258"/>
            <ac:spMk id="10" creationId="{259A8B2C-9A57-427F-95DC-59F0599444EF}"/>
          </ac:spMkLst>
        </pc:spChg>
        <pc:spChg chg="add mod">
          <ac:chgData name="Lianxin Xu" userId="2753379b-5c60-4556-8cfa-9b891bc5c6d4" providerId="ADAL" clId="{569B12CB-C159-447E-8626-9F87B46F6FC3}" dt="2025-11-13T20:04:07.167" v="1301" actId="20577"/>
          <ac:spMkLst>
            <pc:docMk/>
            <pc:sldMk cId="2902975350" sldId="258"/>
            <ac:spMk id="12" creationId="{F71179BA-983A-4C9E-8C5B-532E7A17F593}"/>
          </ac:spMkLst>
        </pc:spChg>
      </pc:sldChg>
      <pc:sldChg chg="addSp delSp modSp new mod">
        <pc:chgData name="Lianxin Xu" userId="2753379b-5c60-4556-8cfa-9b891bc5c6d4" providerId="ADAL" clId="{569B12CB-C159-447E-8626-9F87B46F6FC3}" dt="2025-11-13T20:13:54.981" v="1450" actId="1076"/>
        <pc:sldMkLst>
          <pc:docMk/>
          <pc:sldMk cId="780132070" sldId="259"/>
        </pc:sldMkLst>
        <pc:spChg chg="del">
          <ac:chgData name="Lianxin Xu" userId="2753379b-5c60-4556-8cfa-9b891bc5c6d4" providerId="ADAL" clId="{569B12CB-C159-447E-8626-9F87B46F6FC3}" dt="2025-11-13T20:04:43.300" v="1303" actId="478"/>
          <ac:spMkLst>
            <pc:docMk/>
            <pc:sldMk cId="780132070" sldId="259"/>
            <ac:spMk id="2" creationId="{0E96308C-2D2A-4C02-A660-842CA02F431E}"/>
          </ac:spMkLst>
        </pc:spChg>
        <pc:spChg chg="del">
          <ac:chgData name="Lianxin Xu" userId="2753379b-5c60-4556-8cfa-9b891bc5c6d4" providerId="ADAL" clId="{569B12CB-C159-447E-8626-9F87B46F6FC3}" dt="2025-11-13T20:04:45.081" v="1304" actId="478"/>
          <ac:spMkLst>
            <pc:docMk/>
            <pc:sldMk cId="780132070" sldId="259"/>
            <ac:spMk id="3" creationId="{51A4710C-C805-4AAD-B5F4-1E6D2EC11D29}"/>
          </ac:spMkLst>
        </pc:spChg>
        <pc:spChg chg="add mod">
          <ac:chgData name="Lianxin Xu" userId="2753379b-5c60-4556-8cfa-9b891bc5c6d4" providerId="ADAL" clId="{569B12CB-C159-447E-8626-9F87B46F6FC3}" dt="2025-11-13T20:13:54.981" v="1450" actId="1076"/>
          <ac:spMkLst>
            <pc:docMk/>
            <pc:sldMk cId="780132070" sldId="259"/>
            <ac:spMk id="4" creationId="{716920E7-9D93-42DC-8168-2EF8EC7586ED}"/>
          </ac:spMkLst>
        </pc:spChg>
      </pc:sldChg>
      <pc:sldChg chg="addSp delSp modSp new mod">
        <pc:chgData name="Lianxin Xu" userId="2753379b-5c60-4556-8cfa-9b891bc5c6d4" providerId="ADAL" clId="{569B12CB-C159-447E-8626-9F87B46F6FC3}" dt="2025-11-13T20:23:22.216" v="1776" actId="22"/>
        <pc:sldMkLst>
          <pc:docMk/>
          <pc:sldMk cId="3492018539" sldId="260"/>
        </pc:sldMkLst>
        <pc:spChg chg="del">
          <ac:chgData name="Lianxin Xu" userId="2753379b-5c60-4556-8cfa-9b891bc5c6d4" providerId="ADAL" clId="{569B12CB-C159-447E-8626-9F87B46F6FC3}" dt="2025-11-13T20:14:14.248" v="1452" actId="478"/>
          <ac:spMkLst>
            <pc:docMk/>
            <pc:sldMk cId="3492018539" sldId="260"/>
            <ac:spMk id="2" creationId="{A511B096-92BB-4C72-B9C4-93DCE3EC4E47}"/>
          </ac:spMkLst>
        </pc:spChg>
        <pc:spChg chg="del">
          <ac:chgData name="Lianxin Xu" userId="2753379b-5c60-4556-8cfa-9b891bc5c6d4" providerId="ADAL" clId="{569B12CB-C159-447E-8626-9F87B46F6FC3}" dt="2025-11-13T20:14:15.915" v="1453" actId="478"/>
          <ac:spMkLst>
            <pc:docMk/>
            <pc:sldMk cId="3492018539" sldId="260"/>
            <ac:spMk id="3" creationId="{01F5D007-2B45-4EC8-B83B-6E745A03FD32}"/>
          </ac:spMkLst>
        </pc:spChg>
        <pc:spChg chg="add mod">
          <ac:chgData name="Lianxin Xu" userId="2753379b-5c60-4556-8cfa-9b891bc5c6d4" providerId="ADAL" clId="{569B12CB-C159-447E-8626-9F87B46F6FC3}" dt="2025-11-13T20:22:45.697" v="1774" actId="5793"/>
          <ac:spMkLst>
            <pc:docMk/>
            <pc:sldMk cId="3492018539" sldId="260"/>
            <ac:spMk id="4" creationId="{FB26EF8D-F741-48BC-9F84-65E3297F7EE8}"/>
          </ac:spMkLst>
        </pc:spChg>
        <pc:spChg chg="add del">
          <ac:chgData name="Lianxin Xu" userId="2753379b-5c60-4556-8cfa-9b891bc5c6d4" providerId="ADAL" clId="{569B12CB-C159-447E-8626-9F87B46F6FC3}" dt="2025-11-13T20:23:22.216" v="1776" actId="22"/>
          <ac:spMkLst>
            <pc:docMk/>
            <pc:sldMk cId="3492018539" sldId="260"/>
            <ac:spMk id="8" creationId="{6001E777-C2CD-46C4-A375-FD9EC9EDD77D}"/>
          </ac:spMkLst>
        </pc:spChg>
        <pc:graphicFrameChg chg="add del mod">
          <ac:chgData name="Lianxin Xu" userId="2753379b-5c60-4556-8cfa-9b891bc5c6d4" providerId="ADAL" clId="{569B12CB-C159-447E-8626-9F87B46F6FC3}" dt="2025-11-13T20:20:25.250" v="1716"/>
          <ac:graphicFrameMkLst>
            <pc:docMk/>
            <pc:sldMk cId="3492018539" sldId="260"/>
            <ac:graphicFrameMk id="5" creationId="{8EA74144-CAB0-44A3-B09F-3A4998D5D4E9}"/>
          </ac:graphicFrameMkLst>
        </pc:graphicFrameChg>
        <pc:graphicFrameChg chg="add del mod">
          <ac:chgData name="Lianxin Xu" userId="2753379b-5c60-4556-8cfa-9b891bc5c6d4" providerId="ADAL" clId="{569B12CB-C159-447E-8626-9F87B46F6FC3}" dt="2025-11-13T20:20:25.250" v="1716"/>
          <ac:graphicFrameMkLst>
            <pc:docMk/>
            <pc:sldMk cId="3492018539" sldId="260"/>
            <ac:graphicFrameMk id="6" creationId="{185104A3-5EAD-4095-AF54-071C660F6622}"/>
          </ac:graphicFrameMkLst>
        </pc:graphicFrameChg>
      </pc:sldChg>
      <pc:sldChg chg="modSp add mod">
        <pc:chgData name="Lianxin Xu" userId="2753379b-5c60-4556-8cfa-9b891bc5c6d4" providerId="ADAL" clId="{569B12CB-C159-447E-8626-9F87B46F6FC3}" dt="2025-11-13T20:29:04.744" v="1945" actId="12"/>
        <pc:sldMkLst>
          <pc:docMk/>
          <pc:sldMk cId="3706961578" sldId="261"/>
        </pc:sldMkLst>
        <pc:spChg chg="mod">
          <ac:chgData name="Lianxin Xu" userId="2753379b-5c60-4556-8cfa-9b891bc5c6d4" providerId="ADAL" clId="{569B12CB-C159-447E-8626-9F87B46F6FC3}" dt="2025-11-13T20:29:04.744" v="1945" actId="12"/>
          <ac:spMkLst>
            <pc:docMk/>
            <pc:sldMk cId="3706961578" sldId="261"/>
            <ac:spMk id="4" creationId="{FB26EF8D-F741-48BC-9F84-65E3297F7EE8}"/>
          </ac:spMkLst>
        </pc:spChg>
      </pc:sldChg>
    </pc:docChg>
  </pc:docChgLst>
  <pc:docChgLst>
    <pc:chgData name="Lianxin Xu" userId="2753379b-5c60-4556-8cfa-9b891bc5c6d4" providerId="ADAL" clId="{9494E8B9-17C0-4B89-A20B-58B3F9416A96}"/>
    <pc:docChg chg="undo custSel addSld modSld">
      <pc:chgData name="Lianxin Xu" userId="2753379b-5c60-4556-8cfa-9b891bc5c6d4" providerId="ADAL" clId="{9494E8B9-17C0-4B89-A20B-58B3F9416A96}" dt="2025-10-31T13:56:55.439" v="2481" actId="20577"/>
      <pc:docMkLst>
        <pc:docMk/>
      </pc:docMkLst>
      <pc:sldChg chg="addSp delSp modSp new mod">
        <pc:chgData name="Lianxin Xu" userId="2753379b-5c60-4556-8cfa-9b891bc5c6d4" providerId="ADAL" clId="{9494E8B9-17C0-4B89-A20B-58B3F9416A96}" dt="2025-10-31T13:56:43.721" v="2456" actId="20577"/>
        <pc:sldMkLst>
          <pc:docMk/>
          <pc:sldMk cId="369026370" sldId="256"/>
        </pc:sldMkLst>
        <pc:spChg chg="del">
          <ac:chgData name="Lianxin Xu" userId="2753379b-5c60-4556-8cfa-9b891bc5c6d4" providerId="ADAL" clId="{9494E8B9-17C0-4B89-A20B-58B3F9416A96}" dt="2025-10-29T17:16:15.792" v="1" actId="478"/>
          <ac:spMkLst>
            <pc:docMk/>
            <pc:sldMk cId="369026370" sldId="256"/>
            <ac:spMk id="2" creationId="{65102ECF-12FA-497E-9273-D480700C023C}"/>
          </ac:spMkLst>
        </pc:spChg>
        <pc:spChg chg="del">
          <ac:chgData name="Lianxin Xu" userId="2753379b-5c60-4556-8cfa-9b891bc5c6d4" providerId="ADAL" clId="{9494E8B9-17C0-4B89-A20B-58B3F9416A96}" dt="2025-10-29T17:16:17.210" v="2" actId="478"/>
          <ac:spMkLst>
            <pc:docMk/>
            <pc:sldMk cId="369026370" sldId="256"/>
            <ac:spMk id="3" creationId="{2262F666-1CC8-4B17-9D79-5B52A111A572}"/>
          </ac:spMkLst>
        </pc:spChg>
        <pc:spChg chg="add mod">
          <ac:chgData name="Lianxin Xu" userId="2753379b-5c60-4556-8cfa-9b891bc5c6d4" providerId="ADAL" clId="{9494E8B9-17C0-4B89-A20B-58B3F9416A96}" dt="2025-10-31T13:56:34.717" v="2437" actId="20577"/>
          <ac:spMkLst>
            <pc:docMk/>
            <pc:sldMk cId="369026370" sldId="256"/>
            <ac:spMk id="5" creationId="{C6FB23FD-D654-4116-AD53-4A380C19D080}"/>
          </ac:spMkLst>
        </pc:spChg>
        <pc:spChg chg="add mod">
          <ac:chgData name="Lianxin Xu" userId="2753379b-5c60-4556-8cfa-9b891bc5c6d4" providerId="ADAL" clId="{9494E8B9-17C0-4B89-A20B-58B3F9416A96}" dt="2025-10-31T13:56:43.721" v="2456" actId="20577"/>
          <ac:spMkLst>
            <pc:docMk/>
            <pc:sldMk cId="369026370" sldId="256"/>
            <ac:spMk id="7" creationId="{15722797-9FF3-42F5-ACFC-96429B7B9031}"/>
          </ac:spMkLst>
        </pc:spChg>
        <pc:spChg chg="add mod">
          <ac:chgData name="Lianxin Xu" userId="2753379b-5c60-4556-8cfa-9b891bc5c6d4" providerId="ADAL" clId="{9494E8B9-17C0-4B89-A20B-58B3F9416A96}" dt="2025-10-29T18:44:41.328" v="549" actId="1076"/>
          <ac:spMkLst>
            <pc:docMk/>
            <pc:sldMk cId="369026370" sldId="256"/>
            <ac:spMk id="9" creationId="{AABC5880-E9B1-4610-B262-589AD2DAB21B}"/>
          </ac:spMkLst>
        </pc:spChg>
        <pc:spChg chg="add mod">
          <ac:chgData name="Lianxin Xu" userId="2753379b-5c60-4556-8cfa-9b891bc5c6d4" providerId="ADAL" clId="{9494E8B9-17C0-4B89-A20B-58B3F9416A96}" dt="2025-10-29T18:46:36.584" v="567" actId="113"/>
          <ac:spMkLst>
            <pc:docMk/>
            <pc:sldMk cId="369026370" sldId="256"/>
            <ac:spMk id="11" creationId="{72DB6DAE-DBAF-4E7F-8C4B-C08C65DEBDD7}"/>
          </ac:spMkLst>
        </pc:spChg>
        <pc:spChg chg="add mod">
          <ac:chgData name="Lianxin Xu" userId="2753379b-5c60-4556-8cfa-9b891bc5c6d4" providerId="ADAL" clId="{9494E8B9-17C0-4B89-A20B-58B3F9416A96}" dt="2025-10-29T18:46:45.203" v="568" actId="1076"/>
          <ac:spMkLst>
            <pc:docMk/>
            <pc:sldMk cId="369026370" sldId="256"/>
            <ac:spMk id="13" creationId="{0405E367-E0D4-4CCD-810F-C445D7E79612}"/>
          </ac:spMkLst>
        </pc:spChg>
        <pc:spChg chg="add mod">
          <ac:chgData name="Lianxin Xu" userId="2753379b-5c60-4556-8cfa-9b891bc5c6d4" providerId="ADAL" clId="{9494E8B9-17C0-4B89-A20B-58B3F9416A96}" dt="2025-10-29T18:45:18.282" v="564" actId="20577"/>
          <ac:spMkLst>
            <pc:docMk/>
            <pc:sldMk cId="369026370" sldId="256"/>
            <ac:spMk id="15" creationId="{BE10D0CA-DEBB-4585-9F0C-476B43E5FD44}"/>
          </ac:spMkLst>
        </pc:spChg>
      </pc:sldChg>
      <pc:sldChg chg="modSp add mod">
        <pc:chgData name="Lianxin Xu" userId="2753379b-5c60-4556-8cfa-9b891bc5c6d4" providerId="ADAL" clId="{9494E8B9-17C0-4B89-A20B-58B3F9416A96}" dt="2025-10-31T13:56:55.439" v="2481" actId="20577"/>
        <pc:sldMkLst>
          <pc:docMk/>
          <pc:sldMk cId="2399263585" sldId="257"/>
        </pc:sldMkLst>
        <pc:spChg chg="mod">
          <ac:chgData name="Lianxin Xu" userId="2753379b-5c60-4556-8cfa-9b891bc5c6d4" providerId="ADAL" clId="{9494E8B9-17C0-4B89-A20B-58B3F9416A96}" dt="2025-10-31T13:56:55.439" v="2481" actId="20577"/>
          <ac:spMkLst>
            <pc:docMk/>
            <pc:sldMk cId="2399263585" sldId="257"/>
            <ac:spMk id="5" creationId="{C6FB23FD-D654-4116-AD53-4A380C19D080}"/>
          </ac:spMkLst>
        </pc:spChg>
        <pc:spChg chg="mod">
          <ac:chgData name="Lianxin Xu" userId="2753379b-5c60-4556-8cfa-9b891bc5c6d4" providerId="ADAL" clId="{9494E8B9-17C0-4B89-A20B-58B3F9416A96}" dt="2025-10-30T09:51:54.750" v="1013" actId="1076"/>
          <ac:spMkLst>
            <pc:docMk/>
            <pc:sldMk cId="2399263585" sldId="257"/>
            <ac:spMk id="7" creationId="{15722797-9FF3-42F5-ACFC-96429B7B9031}"/>
          </ac:spMkLst>
        </pc:spChg>
        <pc:spChg chg="mod">
          <ac:chgData name="Lianxin Xu" userId="2753379b-5c60-4556-8cfa-9b891bc5c6d4" providerId="ADAL" clId="{9494E8B9-17C0-4B89-A20B-58B3F9416A96}" dt="2025-10-30T10:03:48.283" v="1471" actId="1076"/>
          <ac:spMkLst>
            <pc:docMk/>
            <pc:sldMk cId="2399263585" sldId="257"/>
            <ac:spMk id="9" creationId="{AABC5880-E9B1-4610-B262-589AD2DAB21B}"/>
          </ac:spMkLst>
        </pc:spChg>
        <pc:spChg chg="mod">
          <ac:chgData name="Lianxin Xu" userId="2753379b-5c60-4556-8cfa-9b891bc5c6d4" providerId="ADAL" clId="{9494E8B9-17C0-4B89-A20B-58B3F9416A96}" dt="2025-10-30T10:55:05.461" v="1995" actId="20577"/>
          <ac:spMkLst>
            <pc:docMk/>
            <pc:sldMk cId="2399263585" sldId="257"/>
            <ac:spMk id="15" creationId="{BE10D0CA-DEBB-4585-9F0C-476B43E5FD44}"/>
          </ac:spMkLst>
        </pc:spChg>
      </pc:sldChg>
      <pc:sldMasterChg chg="addSldLayout">
        <pc:chgData name="Lianxin Xu" userId="2753379b-5c60-4556-8cfa-9b891bc5c6d4" providerId="ADAL" clId="{9494E8B9-17C0-4B89-A20B-58B3F9416A96}" dt="2025-10-29T17:16:13.684" v="0" actId="680"/>
        <pc:sldMasterMkLst>
          <pc:docMk/>
          <pc:sldMasterMk cId="588130192" sldId="2147483648"/>
        </pc:sldMasterMkLst>
        <pc:sldLayoutChg chg="add">
          <pc:chgData name="Lianxin Xu" userId="2753379b-5c60-4556-8cfa-9b891bc5c6d4" providerId="ADAL" clId="{9494E8B9-17C0-4B89-A20B-58B3F9416A96}" dt="2025-10-29T17:16:13.684" v="0" actId="680"/>
          <pc:sldLayoutMkLst>
            <pc:docMk/>
            <pc:sldMasterMk cId="588130192" sldId="2147483648"/>
            <pc:sldLayoutMk cId="2157032075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1823-3EC1-49C6-80D8-90E4A434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C4702-87A1-4527-B472-A60EB466F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5703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13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0B2A41-8A79-4A05-ABBC-8F64FC8102FE}"/>
              </a:ext>
            </a:extLst>
          </p:cNvPr>
          <p:cNvSpPr txBox="1"/>
          <p:nvPr/>
        </p:nvSpPr>
        <p:spPr>
          <a:xfrm>
            <a:off x="599257" y="281414"/>
            <a:ext cx="10262507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Your group prepared alkanethiol SAMs on gold for biosensing. XPS shows unexpected oxygen peaks and STM images show poor order.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What possible chemical or physical causes could explain these observations?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Please verify your hypothesis by using surface characterization technology.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Suggest procedural modifications to improve SAM quality and reproducibility.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9A8B2C-9A57-427F-95DC-59F0599444EF}"/>
              </a:ext>
            </a:extLst>
          </p:cNvPr>
          <p:cNvSpPr txBox="1"/>
          <p:nvPr/>
        </p:nvSpPr>
        <p:spPr>
          <a:xfrm>
            <a:off x="599257" y="2168499"/>
            <a:ext cx="10765430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You are functionalizing three different surfaces – gold, SiO2, and Al2O3 – using thiol-based, Silane-based, and carboxylic acid-based SAM.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Pair the substrate surface and SAM method.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Compare the bonding mechanism, stability, molecular order, and of three SAMs.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Choose correct surface characterization techniques to verify successful SAM formation, and monolayer/multilayer formation.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179BA-983A-4C9E-8C5B-532E7A17F593}"/>
              </a:ext>
            </a:extLst>
          </p:cNvPr>
          <p:cNvSpPr txBox="1"/>
          <p:nvPr/>
        </p:nvSpPr>
        <p:spPr>
          <a:xfrm>
            <a:off x="599257" y="4459824"/>
            <a:ext cx="10517234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You attempt to deposit a silane monolayer on quartz. However, repeated trials give inconsistent contact angles and XPS signals.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factors likely cause this variability?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Suggest some surface characterization methods to characterize the silane-SAM.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Propose some modified steps to achieve a more reproducible, homogeneous silane-SAM.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97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6920E7-9D93-42DC-8168-2EF8EC7586ED}"/>
              </a:ext>
            </a:extLst>
          </p:cNvPr>
          <p:cNvSpPr txBox="1"/>
          <p:nvPr/>
        </p:nvSpPr>
        <p:spPr>
          <a:xfrm>
            <a:off x="364126" y="0"/>
            <a:ext cx="11216097" cy="6724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Oxidation of thiols or metal surface → oxygen signal (O1s) and sulfonate or sulfoxide formation.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Adsorbed adventitious contaminants (water, organics) from air or solvent.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Multilayer/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physisorbed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material (not a single ordered SAM) due to excess concentration or poor rinsing.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Incomplete surface cleaning / gold surface contamination before SAM assembly.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SAM disorder from mobility of thiols</a:t>
            </a:r>
          </a:p>
          <a:p>
            <a:pPr>
              <a:spcAft>
                <a:spcPts val="600"/>
              </a:spcAft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XPS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Look at S 2p region: well-formed Au–S should show S 2p doublet at binding energies characteristic of thiolate (~161–163 eV depending on referencing). Oxidized sulfur appears at higher BE (e.g., 167–170 eV for sulfonates).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 1s peak ~531–533 eV: check shape and chemical shift. If O1s intensity correlates with C1s peaks consistent with adsorbed organics, contamination is likely. If you see peaks consistent with sulfate/sulfonate, that implies thiol oxidation.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 1s: strong peak at ~284.8 eV for hydrocarbon chains; shoulder peaks at higher BE may indicate C–O, C=O (contaminants or oxidation). </a:t>
            </a: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EDX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confirm if there are larger contaminant patches or residues (e.g., from deposition residues). Lack of signal changes doesn’t rule out SAM issues.</a:t>
            </a: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Contact angle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Ordered methyl-terminated SAMs: high static contact angle; Compare before/after cleaning and to a clean Au control.</a:t>
            </a:r>
          </a:p>
          <a:p>
            <a:pPr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Look for domain size and registry; small domains / irregular packing indicate disorder.</a:t>
            </a:r>
          </a:p>
          <a:p>
            <a:pPr>
              <a:spcAft>
                <a:spcPts val="600"/>
              </a:spcAft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Clean Au more thoroughly (UV-ozone/ piranha).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Prepare SAM in freshly degassed, dry solvent and under inert atmosphere (N₂/glovebox) to avoid oxidation.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 fresh thiol solutions at correct concentration and immersion times; rinse thoroughly and sonicate briefly in clean solvent if multilayers suspected.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 backfilling / annealing protocols to improve ordering (anneal gently if substrate tolerates).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 longer-chain alkanethiols for greater lateral van der Waals stabilization if mobility is an issue.</a:t>
            </a:r>
          </a:p>
        </p:txBody>
      </p:sp>
    </p:spTree>
    <p:extLst>
      <p:ext uri="{BB962C8B-B14F-4D97-AF65-F5344CB8AC3E}">
        <p14:creationId xmlns:p14="http://schemas.microsoft.com/office/powerpoint/2010/main" val="78013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26EF8D-F741-48BC-9F84-65E3297F7EE8}"/>
              </a:ext>
            </a:extLst>
          </p:cNvPr>
          <p:cNvSpPr txBox="1"/>
          <p:nvPr/>
        </p:nvSpPr>
        <p:spPr>
          <a:xfrm>
            <a:off x="514349" y="339699"/>
            <a:ext cx="10765430" cy="4262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Thiol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Au; Silane  SiO2; Carboxylic acid  Al2O3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Binding mechanism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Covalent chemisorption: Au–S bond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Hydrolysis + condensation → Si–O–Si covalent network with surface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Electrostatic interaction or weak H-bonding (acid–base reaction)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Stability &amp; molecular order: Au-thiol &gt; SiO2-Silane &gt; Carboxylic-Al2O3</a:t>
            </a:r>
          </a:p>
          <a:p>
            <a:pPr>
              <a:spcAft>
                <a:spcPts val="60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Thiol–Au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STM, XPS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Silane–SiO2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XPS, Contact angle, SIMS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Carboxylic–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Al₂O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₃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XPS, Contact angle, SIMS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018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26EF8D-F741-48BC-9F84-65E3297F7EE8}"/>
              </a:ext>
            </a:extLst>
          </p:cNvPr>
          <p:cNvSpPr txBox="1"/>
          <p:nvPr/>
        </p:nvSpPr>
        <p:spPr>
          <a:xfrm>
            <a:off x="514349" y="339699"/>
            <a:ext cx="10765430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Humidity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Surface cleanliness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Excess concentration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Contact angle, XPS, SIMS</a:t>
            </a:r>
          </a:p>
          <a:p>
            <a:pPr>
              <a:spcAft>
                <a:spcPts val="60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Thoroughly clean and hydroxylate quartz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Work in a clean, dry, controlled-humidity setup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fresh silane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Rinse immediately after deposition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Annealing in dry N2</a:t>
            </a:r>
          </a:p>
        </p:txBody>
      </p:sp>
    </p:spTree>
    <p:extLst>
      <p:ext uri="{BB962C8B-B14F-4D97-AF65-F5344CB8AC3E}">
        <p14:creationId xmlns:p14="http://schemas.microsoft.com/office/powerpoint/2010/main" val="370696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657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Lianxin Xu</dc:creator>
  <cp:lastModifiedBy>Lianxin Xu</cp:lastModifiedBy>
  <cp:revision>19</cp:revision>
  <dcterms:created xsi:type="dcterms:W3CDTF">2025-10-29T17:16:09Z</dcterms:created>
  <dcterms:modified xsi:type="dcterms:W3CDTF">2025-11-13T20:33:03Z</dcterms:modified>
</cp:coreProperties>
</file>